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313895"/>
            <a:ext cx="10947042" cy="2196067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121 (A)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Nuai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82944"/>
            <a:ext cx="9144000" cy="2923395"/>
          </a:xfrm>
        </p:spPr>
        <p:txBody>
          <a:bodyPr>
            <a:normAutofit/>
          </a:bodyPr>
          <a:lstStyle/>
          <a:p>
            <a:r>
              <a:rPr lang="en-US" sz="3200" dirty="0" err="1"/>
              <a:t>Benea</a:t>
            </a:r>
            <a:r>
              <a:rPr lang="en-US" sz="3200" dirty="0"/>
              <a:t> </a:t>
            </a:r>
            <a:r>
              <a:rPr lang="en-US" sz="3200" dirty="0" err="1"/>
              <a:t>th</a:t>
            </a:r>
            <a:r>
              <a:rPr lang="en-US" sz="3200" dirty="0"/>
              <a:t> the Cross of Jesus</a:t>
            </a:r>
          </a:p>
          <a:p>
            <a:r>
              <a:rPr lang="en-US" sz="3200" dirty="0"/>
              <a:t>Pau. 14:26</a:t>
            </a:r>
          </a:p>
          <a:p>
            <a:r>
              <a:rPr lang="en-US" sz="3200" dirty="0"/>
              <a:t>Elizabeth Cecelia </a:t>
            </a:r>
            <a:r>
              <a:rPr lang="en-US" sz="3200" dirty="0" err="1"/>
              <a:t>Clephane</a:t>
            </a:r>
            <a:r>
              <a:rPr lang="en-US" sz="3200" dirty="0"/>
              <a:t>, 1830-1869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Eb</a:t>
            </a:r>
          </a:p>
          <a:p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a sat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Suangpi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liim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ahi;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Tawldamna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innpi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Vangik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puate’n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gimte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khawlna’ng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127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liim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khawlmun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ahi;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manna,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kituahna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ahi;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siangthote’n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kahlei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hi;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hi-a,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kahlei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ahi.</a:t>
            </a:r>
          </a:p>
          <a:p>
            <a:pPr marL="0" indent="0">
              <a:buNone/>
            </a:pP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galmuh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Nilim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hi;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lipkhap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hankhuk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hi-a,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hankhuk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kikalah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hi;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lam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van gam lam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  <a:endParaRPr lang="en-US" sz="1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mu hi; </a:t>
            </a:r>
          </a:p>
          <a:p>
            <a:pPr marL="0" indent="0">
              <a:buNone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Khitui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phawk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thute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 ahi. </a:t>
            </a:r>
          </a:p>
          <a:p>
            <a:pPr marL="0" indent="0">
              <a:buNone/>
            </a:pPr>
            <a:endParaRPr lang="en-US" sz="1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liim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ahi;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vangtang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longal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van-ah,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hi;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nopsakna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hauhna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lunggulh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mawhnate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zumna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hi-a,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meetna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6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278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121 (A) Jesuh’ Singlamteh Nuai-ah </vt:lpstr>
      <vt:lpstr>1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8</cp:revision>
  <dcterms:created xsi:type="dcterms:W3CDTF">2018-10-09T13:17:21Z</dcterms:created>
  <dcterms:modified xsi:type="dcterms:W3CDTF">2018-10-11T16:22:12Z</dcterms:modified>
</cp:coreProperties>
</file>